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7D0C9D-9A14-4059-A7EC-5DA2BD27E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1201CE-B8F2-4FEC-A4B5-3269B3B12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2601E-C78E-441D-90AD-F928207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11F650-F131-4254-B23A-78D3ADB3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85AD13-075D-4324-8DFB-44C3126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60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BA6DD1-D222-41F2-8C90-5585A3BE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75EE852-014A-4521-8F82-2377455DD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A35742-8D03-4C81-9F7F-A06AC4AC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010B7F-08D7-4852-9DEB-3CCE32D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0A1681-975E-4A22-8F1D-CC138C6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08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F40041-DEA3-4207-8252-4319DA264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D8ADB5-D552-4056-AE70-FFA5EA55C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78C047-FD38-4946-A31A-443937C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2EF7E1-39CB-471F-BAD0-0E0FF600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FCEC2-8605-4BD1-88D0-51487437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21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D1160-C3BE-4D03-BD76-800E011C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05AA9F-6E48-433D-A9B2-C6D80A1B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51CDBC-E835-4771-9A6A-18E3187C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8D3267-AF93-4087-B900-F07299E0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12D21-3201-43B3-927D-31F60E1D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96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B11A7C-9921-4C76-A599-9461B523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ABA090-02F8-45A5-A68D-9FEE99283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4D1ADC-7997-43DB-A17C-7D1A1C7F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A15890-955D-4189-9767-8E35E99B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A4FA14-851D-41D2-921C-736325C4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9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7C571-3073-4F30-8CF5-1F97057E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143770-D779-4BA1-BF95-6691FB71A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A4F6C0-C977-4913-9A69-E3710F24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6807E8-6573-4169-897D-D5D06ACE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41583C-77AD-4AA7-BCEB-9987C827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1777F0-8761-4032-B977-109D217C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30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649CD0-A2A9-497F-9944-2C563B7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078EA1-1805-43B4-8393-4AEDE95D3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F57EDE-2321-404A-87F1-03C77E58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38B92C-9DA4-438E-A9F8-F6447CAAE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F93702-9002-44C0-AFE1-BA4680757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8601FD-BB4C-499C-BF47-AAF83B44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C7C7C4D-EDAC-4495-B2A3-576C6674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509112-2781-46CB-A3B0-1520D10D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784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8EFC7-C712-4D52-9E70-ACBC5AD2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7929FFE-0E56-4564-A47E-46D12E7F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F7DC6B-7D0B-45A0-85A6-3FF2F311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01D957-D838-426A-9D8D-88D9741C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26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6BE04BE-E7E5-4857-8463-B2DE4396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99E17E-EA3D-40A3-A70C-C3E5EDB6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9B7AB-6575-457C-8070-870646C8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481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111C0-FC3C-434F-BE3B-768F3AD1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1C5BD-6B5C-4729-BB6C-81686162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B303C-BC7A-4C0E-9476-086DE803B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B0885E-358E-45D1-91A4-992EA567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9E2888-6D47-4F9E-B033-848B43F7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CB10E-9641-44F7-AB10-28FE685A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9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342D3-A199-48AB-A8B3-01A4A66B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3C22D8-0BE9-444D-96AB-EA722F29B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968130-A579-4AEF-9303-08D9678BC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C71124-3410-4CDA-A066-B755EC34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5EA61B-BB1F-473F-8C4D-617310E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051C1E-8B63-4060-95A4-043D7421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38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09D166-1A14-41EC-8C5A-1B2DA7BB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F4EAC9-816F-4B8B-8E8D-610E4B20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738F5A-B034-45D5-ACB7-2611CD136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BD302-D7D0-49F7-8AAC-6DD0C011C892}" type="datetimeFigureOut">
              <a:rPr lang="it-IT" smtClean="0"/>
              <a:t>26/06/2020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993091-808F-4E37-802F-F6EF03A7C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3614F1-8DC2-4AD3-8330-B50BC5C15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213EB-3FC6-4D59-9A83-156EDC76CC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7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6397D20-4275-429C-A844-DAC6A1DC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96" y="0"/>
            <a:ext cx="9034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1D139E-4ACB-4E5E-881C-6351B706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85"/>
            <a:ext cx="12192000" cy="64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A17AD06-32EF-476F-939F-3A4CAE43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30"/>
            <a:ext cx="12192000" cy="62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A92045-5A8D-4CEA-A1CC-AC7283F0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43"/>
            <a:ext cx="12192000" cy="61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FFFA409-CEFB-4178-8692-946FB00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33"/>
            <a:ext cx="12192000" cy="63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4A28C4C-5719-4C62-B149-0E7107CE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332"/>
            <a:ext cx="12192000" cy="63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6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E450BD3-A951-43F7-B373-63511512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245"/>
            <a:ext cx="12192000" cy="61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0432B98-1E77-40F6-B5F8-D39B0D8B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85255BD-04E5-4A49-96BB-56419680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88"/>
            <a:ext cx="12192000" cy="64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62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Cirilli</dc:creator>
  <cp:lastModifiedBy>Lorenzo Cirilli</cp:lastModifiedBy>
  <cp:revision>5</cp:revision>
  <dcterms:created xsi:type="dcterms:W3CDTF">2020-06-26T13:35:45Z</dcterms:created>
  <dcterms:modified xsi:type="dcterms:W3CDTF">2020-06-26T14:21:44Z</dcterms:modified>
</cp:coreProperties>
</file>